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7" r:id="rId10"/>
    <p:sldId id="258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6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19.04.2009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  <a:p>
            <a:r>
              <a:rPr lang="ru-RU" dirty="0" smtClean="0"/>
              <a:t>ведущий </a:t>
            </a:r>
            <a:r>
              <a:rPr lang="en-US" dirty="0" smtClean="0"/>
              <a:t>.NET </a:t>
            </a:r>
            <a:r>
              <a:rPr lang="ru-RU" dirty="0" smtClean="0"/>
              <a:t>разработчик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8759" b="3185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629" t="6319" r="12859" b="6477"/>
          <a:stretch>
            <a:fillRect/>
          </a:stretch>
        </p:blipFill>
        <p:spPr bwMode="auto">
          <a:xfrm>
            <a:off x="2133600" y="1600200"/>
            <a:ext cx="449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54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23" b="18728"/>
          <a:stretch>
            <a:fillRect/>
          </a:stretch>
        </p:blipFill>
        <p:spPr bwMode="auto">
          <a:xfrm>
            <a:off x="-1" y="1485900"/>
            <a:ext cx="915492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 – это большая проблема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465989">
            <a:off x="2865174" y="1600200"/>
            <a:ext cx="785590" cy="101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42652">
            <a:off x="5373290" y="1649915"/>
            <a:ext cx="794438" cy="102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88404">
            <a:off x="3494684" y="2334111"/>
            <a:ext cx="540408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081901">
            <a:off x="3659207" y="1601933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642"/>
          <a:stretch>
            <a:fillRect/>
          </a:stretch>
        </p:blipFill>
        <p:spPr bwMode="auto">
          <a:xfrm>
            <a:off x="4648201" y="1557528"/>
            <a:ext cx="1014190" cy="35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063"/>
          <a:stretch>
            <a:fillRect/>
          </a:stretch>
        </p:blipFill>
        <p:spPr bwMode="auto">
          <a:xfrm>
            <a:off x="2210704" y="1481328"/>
            <a:ext cx="980344" cy="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3051882" y="2527545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2190827" y="230691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4728282" y="2527544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700"/>
          <a:stretch>
            <a:fillRect/>
          </a:stretch>
        </p:blipFill>
        <p:spPr bwMode="auto">
          <a:xfrm rot="10800000">
            <a:off x="4347283" y="1566672"/>
            <a:ext cx="523125" cy="33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3331">
            <a:off x="5234523" y="2213124"/>
            <a:ext cx="467891" cy="60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426126">
            <a:off x="4583666" y="1558968"/>
            <a:ext cx="756476" cy="9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885"/>
          <a:stretch>
            <a:fillRect/>
          </a:stretch>
        </p:blipFill>
        <p:spPr bwMode="auto">
          <a:xfrm>
            <a:off x="3200400" y="1481328"/>
            <a:ext cx="980344" cy="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825"/>
          <a:stretch>
            <a:fillRect/>
          </a:stretch>
        </p:blipFill>
        <p:spPr bwMode="auto">
          <a:xfrm rot="10800000">
            <a:off x="5791200" y="1490472"/>
            <a:ext cx="1014190" cy="5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28848">
            <a:off x="5923345" y="200197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7222" b="14584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4967" b="16732"/>
          <a:stretch>
            <a:fillRect/>
          </a:stretch>
        </p:blipFill>
        <p:spPr bwMode="auto">
          <a:xfrm>
            <a:off x="0" y="1488140"/>
            <a:ext cx="9144000" cy="53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38400"/>
            <a:ext cx="544368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593</TotalTime>
  <Words>83</Words>
  <PresentationFormat>Экран (4:3)</PresentationFormat>
  <Paragraphs>46</Paragraphs>
  <Slides>20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 – это большая проблема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Парное программирование</vt:lpstr>
      <vt:lpstr>Экспресс-совещания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Практики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149</cp:revision>
  <dcterms:modified xsi:type="dcterms:W3CDTF">2009-04-19T04:44:07Z</dcterms:modified>
</cp:coreProperties>
</file>